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5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7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4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0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6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DA6EA-1CA0-48E5-B303-F906E97772D8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5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123628"/>
            <a:ext cx="822122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2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36" y="1095049"/>
            <a:ext cx="825932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18865"/>
            <a:ext cx="824027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14102"/>
            <a:ext cx="823074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4575"/>
            <a:ext cx="8249801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9339"/>
            <a:ext cx="8249801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099812"/>
            <a:ext cx="824027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9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18865"/>
            <a:ext cx="823074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8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23628"/>
            <a:ext cx="8240275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9339"/>
            <a:ext cx="823074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18865"/>
            <a:ext cx="823074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18865"/>
            <a:ext cx="823074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8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095049"/>
            <a:ext cx="8230749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18865"/>
            <a:ext cx="824027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3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099812"/>
            <a:ext cx="824027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095049"/>
            <a:ext cx="824027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104575"/>
            <a:ext cx="8221222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0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4575"/>
            <a:ext cx="8249801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1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090286"/>
            <a:ext cx="824027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0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18865"/>
            <a:ext cx="824980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9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2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4575"/>
            <a:ext cx="8249801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5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9339"/>
            <a:ext cx="823074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26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0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9339"/>
            <a:ext cx="8249801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81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18865"/>
            <a:ext cx="8230749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3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9339"/>
            <a:ext cx="8249801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33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109339"/>
            <a:ext cx="822122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5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104575"/>
            <a:ext cx="8221222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8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14102"/>
            <a:ext cx="8240275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2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109339"/>
            <a:ext cx="822122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9339"/>
            <a:ext cx="823074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9339"/>
            <a:ext cx="823074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89" y="1109339"/>
            <a:ext cx="822122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14102"/>
            <a:ext cx="823074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0</Words>
  <Application>Microsoft Office PowerPoint</Application>
  <PresentationFormat>宽屏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SSQ</dc:creator>
  <cp:lastModifiedBy>SSQ</cp:lastModifiedBy>
  <cp:revision>14</cp:revision>
  <dcterms:created xsi:type="dcterms:W3CDTF">2017-12-17T01:56:50Z</dcterms:created>
  <dcterms:modified xsi:type="dcterms:W3CDTF">2018-01-20T10:06:03Z</dcterms:modified>
</cp:coreProperties>
</file>